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1" autoAdjust="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Español</a:t>
            </a:r>
            <a:r>
              <a:rPr lang="en-US" dirty="0" smtClean="0"/>
              <a:t> 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salón</a:t>
            </a:r>
            <a:r>
              <a:rPr lang="en-US" dirty="0" smtClean="0"/>
              <a:t>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val="4120629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centro</a:t>
            </a:r>
            <a:r>
              <a:rPr lang="en-US" dirty="0" smtClean="0"/>
              <a:t>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val="321651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café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188605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val="221620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val="203258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catedral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correo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val="4042903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val="4161515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val="40034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val="174283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a </a:t>
            </a:r>
            <a:r>
              <a:rPr lang="en-US" dirty="0" err="1" smtClean="0"/>
              <a:t>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val="3510079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zoológico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48612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val="3651127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159</TotalTime>
  <Words>67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El supermercado</vt:lpstr>
      <vt:lpstr>El hotel</vt:lpstr>
      <vt:lpstr>La panadería</vt:lpstr>
      <vt:lpstr>El salón de belleza</vt:lpstr>
      <vt:lpstr>El parque</vt:lpstr>
      <vt:lpstr>La mezquita</vt:lpstr>
      <vt:lpstr>El centro comercial</vt:lpstr>
      <vt:lpstr>La sinagoga</vt:lpstr>
      <vt:lpstr>El aeropuerto</vt:lpstr>
      <vt:lpstr>El café</vt:lpstr>
      <vt:lpstr>El museo</vt:lpstr>
      <vt:lpstr>La carnicería</vt:lpstr>
      <vt:lpstr>La playa</vt:lpstr>
      <vt:lpstr>El cine</vt:lpstr>
      <vt:lpstr>La heladería</vt:lpstr>
      <vt:lpstr>El acuario</vt:lpstr>
      <vt:lpstr>La plaza</vt:lpstr>
      <vt:lpstr>La catedral</vt:lpstr>
      <vt:lpstr>El correo </vt:lpstr>
      <vt:lpstr>El hospital</vt:lpstr>
      <vt:lpstr>La pastelería</vt:lpstr>
      <vt:lpstr>La piscina</vt:lpstr>
      <vt:lpstr>La florería</vt:lpstr>
      <vt:lpstr>El zoológico</vt:lpstr>
      <vt:lpstr>El templo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User</cp:lastModifiedBy>
  <cp:revision>9</cp:revision>
  <dcterms:created xsi:type="dcterms:W3CDTF">2013-11-08T19:35:10Z</dcterms:created>
  <dcterms:modified xsi:type="dcterms:W3CDTF">2013-11-08T19:56:19Z</dcterms:modified>
</cp:coreProperties>
</file>